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2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B2F1E-E043-4C6D-BE7D-790544EFA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B23D51-198A-4A47-97B7-3419ED409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DD6BFC-47CB-4523-B645-6230F69E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360264-FB11-4412-99C7-777B05DA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96EFF2-5DCD-439C-BA3F-5C5B008E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1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F0159-6D5B-4BBB-A998-8E0456B2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0D65C18-F1FB-46AA-885E-20EDF9AFD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B324E9-9BDB-45BF-88A6-BF2FEAA26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750A93-B870-4CC7-A311-7F1C33D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1F0DFF-27AB-485E-95EE-EE16F252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63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DF0314-0B86-4999-AE9E-4FB693A1A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7BD674-415F-4698-A696-91DC8F7B8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3372BA-44AE-4CE4-8E36-94A124C5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6ED49B-04F6-4496-98A9-C4E7445F7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E2D224-5B25-4B21-BCC5-21A080AE6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6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0E249-2D50-4363-BDD1-6AA43BAB5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7D3755-144C-41D8-B8AE-39791B4F8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F66B01-4390-48C8-8FAF-25F8F7BF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6A79F1-AFA0-4BD0-A4F9-75BFA90E8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1E3245-592D-4BC6-932D-672B1E25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09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65029A-7A80-4DFC-8492-52C33719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11C179E-296C-458F-B2EE-AEDB54F31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C7ABD6-C0EE-4C18-947B-976D0329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B230B67-488E-4BB6-82B8-112F5975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84F60A-E64C-40E3-B935-4E160F22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97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C1DB2-1715-4404-8DD8-2606E9B0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747D49-3D3D-4EE9-BAE8-65CAC2FF9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361FF4-FB93-452C-9E32-8451F2BCA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D69E28-082B-4169-9EA0-DCA7E1E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863C16-60F2-4C22-9F6B-84981764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09682D-35E9-4383-9630-93CC3B3C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86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6D58C-480A-45DC-BD3A-411DE846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BF5F92-8042-4D97-AE66-2A67CC692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CFDF3AA-2261-460A-86A9-DD53D50A3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713AF7A-120C-49E5-9EA1-8E066E726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1EA218-D2E4-4BBC-88D3-3A1FDC43C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1643809-70FA-46A5-81B2-2F97831B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8B57893-5C3C-4CB9-9B1F-4297CF248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A526B5E-E48F-4EE7-81A3-ED07EA42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37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73D917-43D5-4E70-9E2B-1B05DF87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03621A-0045-4DDF-BAD9-1A87F9861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32E7033-3E3C-49BB-9BAB-F14258DF1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210609D-0194-4D6C-B5FA-A9DC5C16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71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DD4EB0-9A39-4B68-831F-CEB3545C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20DDDF4-A1BB-490A-97CB-6813C98C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86F5B38-D18C-4883-A54C-987DC86F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18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C6EC9-4BCD-4EBF-947C-200B84D8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85347D-4040-43F0-824E-D111C7C4D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68120C4-AC3C-4141-B65A-780089E29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C2DFA9-FE41-447C-8BE4-3F22331B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128590-2643-4461-AE9F-72E39DEF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17A171-102B-431B-B2DF-0C78AF1FC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17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DDE40-34A2-48F9-84C2-8450EE92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70E2353-E04B-4FFA-BF98-063233859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8ADB079-DBC5-45ED-9A81-2769FB155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0F918E-FA65-4E84-919D-08598CABF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B6A3D13-B537-4E48-A83D-3F3925802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500C44-8BD7-4B12-ABCD-9ACBDFD63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53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2295473-8E82-4004-9153-52A773D0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4C117A-5204-4ECB-8E29-C89CF0A8C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7D5D2D-A05D-4021-B765-F17178C34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10CD1-B275-4A7D-A8FE-D525A474BACE}" type="datetimeFigureOut">
              <a:rPr lang="pt-BR" smtClean="0"/>
              <a:t>06/07/2021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39ED14-E1C1-41D7-8589-30EFB8794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9A961C-20DF-4F02-AAF3-4B4553878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D6E83-4930-4453-ABBF-2D381552E1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98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60198-393F-4BF3-81BA-E92365B49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539" y="723547"/>
            <a:ext cx="6755886" cy="238760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>
                <a:solidFill>
                  <a:srgbClr val="4C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Título da 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438946-28E0-479A-AF66-DC08280AA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539" y="3677405"/>
            <a:ext cx="3001702" cy="634296"/>
          </a:xfrm>
        </p:spPr>
        <p:txBody>
          <a:bodyPr>
            <a:normAutofit/>
          </a:bodyPr>
          <a:lstStyle/>
          <a:p>
            <a:pPr algn="l"/>
            <a:r>
              <a:rPr lang="pt-BR" sz="3200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758346D0-7495-4923-A427-3402121CDB93}"/>
              </a:ext>
            </a:extLst>
          </p:cNvPr>
          <p:cNvCxnSpPr>
            <a:cxnSpLocks/>
          </p:cNvCxnSpPr>
          <p:nvPr/>
        </p:nvCxnSpPr>
        <p:spPr>
          <a:xfrm>
            <a:off x="474562" y="3429000"/>
            <a:ext cx="5984111" cy="0"/>
          </a:xfrm>
          <a:prstGeom prst="line">
            <a:avLst/>
          </a:prstGeom>
          <a:ln w="19050">
            <a:solidFill>
              <a:srgbClr val="4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30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7807F4-78FF-4218-909D-5F5AF1FB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60848" cy="1325563"/>
          </a:xfrm>
        </p:spPr>
        <p:txBody>
          <a:bodyPr/>
          <a:lstStyle/>
          <a:p>
            <a:r>
              <a:rPr lang="pt-BR" dirty="0">
                <a:solidFill>
                  <a:srgbClr val="4C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7858CD-716A-4A15-AE4D-44BF4BE46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86213"/>
          </a:xfrm>
        </p:spPr>
        <p:txBody>
          <a:bodyPr/>
          <a:lstStyle/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</p:txBody>
      </p:sp>
    </p:spTree>
    <p:extLst>
      <p:ext uri="{BB962C8B-B14F-4D97-AF65-F5344CB8AC3E}">
        <p14:creationId xmlns:p14="http://schemas.microsoft.com/office/powerpoint/2010/main" val="75227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3CBA3-3D9E-4874-8732-9A160D8F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3388"/>
            <a:ext cx="8629891" cy="1325563"/>
          </a:xfrm>
        </p:spPr>
        <p:txBody>
          <a:bodyPr/>
          <a:lstStyle/>
          <a:p>
            <a:r>
              <a:rPr lang="pt-BR" b="1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D393F4AD-AB92-455B-932E-4F8D4FFDA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670"/>
            <a:ext cx="10515600" cy="4351338"/>
          </a:xfrm>
        </p:spPr>
        <p:txBody>
          <a:bodyPr/>
          <a:lstStyle/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  <a:p>
            <a:pPr marL="0" indent="0">
              <a:buNone/>
            </a:pPr>
            <a:endParaRPr lang="pt-BR" dirty="0">
              <a:solidFill>
                <a:srgbClr val="4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809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9F18D-985A-4F29-B2E0-2A59BDC65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314" y="500062"/>
            <a:ext cx="10515600" cy="1325563"/>
          </a:xfrm>
        </p:spPr>
        <p:txBody>
          <a:bodyPr>
            <a:normAutofit/>
          </a:bodyPr>
          <a:lstStyle/>
          <a:p>
            <a:r>
              <a:rPr lang="pt-BR" sz="6000" b="1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D53D44-6411-4BE0-8A4B-00A83EF0A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314" y="1825625"/>
            <a:ext cx="10515600" cy="4351338"/>
          </a:xfrm>
        </p:spPr>
        <p:txBody>
          <a:bodyPr/>
          <a:lstStyle/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  <a:p>
            <a:r>
              <a:rPr lang="pt-BR" dirty="0">
                <a:solidFill>
                  <a:srgbClr val="4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</a:p>
          <a:p>
            <a:pPr marL="0" indent="0">
              <a:buNone/>
            </a:pPr>
            <a:endParaRPr lang="pt-BR" dirty="0">
              <a:solidFill>
                <a:srgbClr val="4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87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22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Tema do Office</vt:lpstr>
      <vt:lpstr>Título da Apresentação</vt:lpstr>
      <vt:lpstr>Título</vt:lpstr>
      <vt:lpstr>Título</vt:lpstr>
      <vt:lpstr>Título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</dc:title>
  <dc:creator>Marcela Viana</dc:creator>
  <cp:lastModifiedBy>Marcela Viana</cp:lastModifiedBy>
  <cp:revision>7</cp:revision>
  <dcterms:created xsi:type="dcterms:W3CDTF">2021-07-01T16:16:39Z</dcterms:created>
  <dcterms:modified xsi:type="dcterms:W3CDTF">2021-07-06T15:50:22Z</dcterms:modified>
</cp:coreProperties>
</file>